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B963-DB67-4022-8E98-7F67DF38F9F3}" type="datetimeFigureOut">
              <a:rPr kumimoji="1" lang="ja-JP" altLang="en-US" smtClean="0"/>
              <a:t>2021/6/24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8D78-AB30-4B41-A114-E0CF05921A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3619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B963-DB67-4022-8E98-7F67DF38F9F3}" type="datetimeFigureOut">
              <a:rPr kumimoji="1" lang="ja-JP" altLang="en-US" smtClean="0"/>
              <a:t>2021/6/24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8D78-AB30-4B41-A114-E0CF05921A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7928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B963-DB67-4022-8E98-7F67DF38F9F3}" type="datetimeFigureOut">
              <a:rPr kumimoji="1" lang="ja-JP" altLang="en-US" smtClean="0"/>
              <a:t>2021/6/24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8D78-AB30-4B41-A114-E0CF05921A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3719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B963-DB67-4022-8E98-7F67DF38F9F3}" type="datetimeFigureOut">
              <a:rPr kumimoji="1" lang="ja-JP" altLang="en-US" smtClean="0"/>
              <a:t>2021/6/24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8D78-AB30-4B41-A114-E0CF05921A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1798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B963-DB67-4022-8E98-7F67DF38F9F3}" type="datetimeFigureOut">
              <a:rPr kumimoji="1" lang="ja-JP" altLang="en-US" smtClean="0"/>
              <a:t>2021/6/24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8D78-AB30-4B41-A114-E0CF05921A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3795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B963-DB67-4022-8E98-7F67DF38F9F3}" type="datetimeFigureOut">
              <a:rPr kumimoji="1" lang="ja-JP" altLang="en-US" smtClean="0"/>
              <a:t>2021/6/24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8D78-AB30-4B41-A114-E0CF05921A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4559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B963-DB67-4022-8E98-7F67DF38F9F3}" type="datetimeFigureOut">
              <a:rPr kumimoji="1" lang="ja-JP" altLang="en-US" smtClean="0"/>
              <a:t>2021/6/24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8D78-AB30-4B41-A114-E0CF05921A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5516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B963-DB67-4022-8E98-7F67DF38F9F3}" type="datetimeFigureOut">
              <a:rPr kumimoji="1" lang="ja-JP" altLang="en-US" smtClean="0"/>
              <a:t>2021/6/24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8D78-AB30-4B41-A114-E0CF05921A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8562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B963-DB67-4022-8E98-7F67DF38F9F3}" type="datetimeFigureOut">
              <a:rPr kumimoji="1" lang="ja-JP" altLang="en-US" smtClean="0"/>
              <a:t>2021/6/24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8D78-AB30-4B41-A114-E0CF05921A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116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B963-DB67-4022-8E98-7F67DF38F9F3}" type="datetimeFigureOut">
              <a:rPr kumimoji="1" lang="ja-JP" altLang="en-US" smtClean="0"/>
              <a:t>2021/6/24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8D78-AB30-4B41-A114-E0CF05921A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1729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B963-DB67-4022-8E98-7F67DF38F9F3}" type="datetimeFigureOut">
              <a:rPr kumimoji="1" lang="ja-JP" altLang="en-US" smtClean="0"/>
              <a:t>2021/6/24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8D78-AB30-4B41-A114-E0CF05921A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9249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CB963-DB67-4022-8E98-7F67DF38F9F3}" type="datetimeFigureOut">
              <a:rPr kumimoji="1" lang="ja-JP" altLang="en-US" smtClean="0"/>
              <a:t>2021/6/24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18D78-AB30-4B41-A114-E0CF05921A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6376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/>
          <p:cNvGrpSpPr/>
          <p:nvPr/>
        </p:nvGrpSpPr>
        <p:grpSpPr>
          <a:xfrm>
            <a:off x="1696746" y="770230"/>
            <a:ext cx="5702393" cy="4868707"/>
            <a:chOff x="1696746" y="770230"/>
            <a:chExt cx="5702393" cy="4868707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4948" y="770230"/>
              <a:ext cx="2784191" cy="2089349"/>
            </a:xfrm>
            <a:prstGeom prst="rect">
              <a:avLst/>
            </a:prstGeom>
          </p:spPr>
        </p:pic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4948" y="3560476"/>
              <a:ext cx="2769682" cy="2078461"/>
            </a:xfrm>
            <a:prstGeom prst="rect">
              <a:avLst/>
            </a:prstGeom>
          </p:spPr>
        </p:pic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6746" y="782317"/>
              <a:ext cx="2769682" cy="2077262"/>
            </a:xfrm>
            <a:prstGeom prst="rect">
              <a:avLst/>
            </a:prstGeom>
          </p:spPr>
        </p:pic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6746" y="3560476"/>
              <a:ext cx="2784191" cy="2078461"/>
            </a:xfrm>
            <a:prstGeom prst="rect">
              <a:avLst/>
            </a:prstGeom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2518756" y="3042458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施工前</a:t>
              </a:r>
              <a:endParaRPr kumimoji="1" lang="ja-JP" altLang="en-US" dirty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5519651" y="3042461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施工後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42379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</Words>
  <Application>Microsoft Office PowerPoint</Application>
  <PresentationFormat>ワイド画面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PASTEL07</dc:creator>
  <cp:lastModifiedBy>PASTEL07</cp:lastModifiedBy>
  <cp:revision>2</cp:revision>
  <dcterms:created xsi:type="dcterms:W3CDTF">2021-06-24T00:36:13Z</dcterms:created>
  <dcterms:modified xsi:type="dcterms:W3CDTF">2021-06-24T00:39:05Z</dcterms:modified>
</cp:coreProperties>
</file>